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JESUS, FIEL AMIGO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FIEL AMIGO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2A76192-8E0B-4A59-AB7C-DF6DB24BD8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fiel Amigo, </a:t>
            </a:r>
          </a:p>
          <a:p>
            <a:r>
              <a:rPr lang="pt-BR" dirty="0"/>
              <a:t>contigo salvo estou, </a:t>
            </a:r>
          </a:p>
          <a:p>
            <a:r>
              <a:rPr lang="pt-BR" dirty="0"/>
              <a:t>Seguro </a:t>
            </a:r>
            <a:r>
              <a:rPr lang="pt-BR"/>
              <a:t>do perigo — </a:t>
            </a:r>
            <a:endParaRPr lang="pt-BR" dirty="0"/>
          </a:p>
          <a:p>
            <a:r>
              <a:rPr lang="pt-BR" dirty="0"/>
              <a:t>Teu braço me livrou. </a:t>
            </a:r>
          </a:p>
        </p:txBody>
      </p:sp>
    </p:spTree>
    <p:extLst>
      <p:ext uri="{BB962C8B-B14F-4D97-AF65-F5344CB8AC3E}">
        <p14:creationId xmlns:p14="http://schemas.microsoft.com/office/powerpoint/2010/main" val="2973181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FIEL AMIGO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2A76192-8E0B-4A59-AB7C-DF6DB24BD8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Nem quero mais prazeres </a:t>
            </a:r>
          </a:p>
          <a:p>
            <a:r>
              <a:rPr lang="pt-BR" dirty="0"/>
              <a:t>dos tais que o mundo dá; </a:t>
            </a:r>
          </a:p>
          <a:p>
            <a:r>
              <a:rPr lang="pt-BR" dirty="0"/>
              <a:t>Contigo, ó meu Mestre, </a:t>
            </a:r>
          </a:p>
          <a:p>
            <a:r>
              <a:rPr lang="pt-BR" dirty="0"/>
              <a:t>eu quero sempre estar.</a:t>
            </a:r>
          </a:p>
        </p:txBody>
      </p:sp>
    </p:spTree>
    <p:extLst>
      <p:ext uri="{BB962C8B-B14F-4D97-AF65-F5344CB8AC3E}">
        <p14:creationId xmlns:p14="http://schemas.microsoft.com/office/powerpoint/2010/main" val="3492077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FIEL AMIGO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B0FF3D-229B-4EF6-AC13-94CAF9DEB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que sentir tristeza? </a:t>
            </a:r>
          </a:p>
          <a:p>
            <a:r>
              <a:rPr lang="pt-BR" dirty="0"/>
              <a:t>Teu nome sem igual </a:t>
            </a:r>
          </a:p>
          <a:p>
            <a:r>
              <a:rPr lang="pt-BR" dirty="0"/>
              <a:t>É minha fortaleza, </a:t>
            </a:r>
          </a:p>
          <a:p>
            <a:r>
              <a:rPr lang="pt-BR" dirty="0"/>
              <a:t>refúgio meu do mal. </a:t>
            </a:r>
          </a:p>
        </p:txBody>
      </p:sp>
    </p:spTree>
    <p:extLst>
      <p:ext uri="{BB962C8B-B14F-4D97-AF65-F5344CB8AC3E}">
        <p14:creationId xmlns:p14="http://schemas.microsoft.com/office/powerpoint/2010/main" val="3315007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FIEL AMIGO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6EA0F3-6C70-4123-85DC-456ACB3A91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Tomei a cruz e sigo a </a:t>
            </a:r>
          </a:p>
          <a:p>
            <a:r>
              <a:rPr lang="pt-BR" dirty="0"/>
              <a:t>Ti, meu Redentor; </a:t>
            </a:r>
          </a:p>
          <a:p>
            <a:r>
              <a:rPr lang="pt-BR" dirty="0"/>
              <a:t>E sempre irá comigo </a:t>
            </a:r>
          </a:p>
          <a:p>
            <a:r>
              <a:rPr lang="pt-BR" dirty="0"/>
              <a:t>o Teu real favor.</a:t>
            </a:r>
          </a:p>
        </p:txBody>
      </p:sp>
    </p:spTree>
    <p:extLst>
      <p:ext uri="{BB962C8B-B14F-4D97-AF65-F5344CB8AC3E}">
        <p14:creationId xmlns:p14="http://schemas.microsoft.com/office/powerpoint/2010/main" val="4045506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FIEL AMIGO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2A76192-8E0B-4A59-AB7C-DF6DB24BD8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“Ó, glória vã, mundana, </a:t>
            </a:r>
          </a:p>
          <a:p>
            <a:r>
              <a:rPr lang="pt-BR" dirty="0"/>
              <a:t>em vão me vens chamar! </a:t>
            </a:r>
          </a:p>
          <a:p>
            <a:r>
              <a:rPr lang="pt-BR" dirty="0"/>
              <a:t>Há </a:t>
            </a:r>
            <a:r>
              <a:rPr lang="pt-BR"/>
              <a:t>glória sobre-humana </a:t>
            </a:r>
            <a:endParaRPr lang="pt-BR" dirty="0"/>
          </a:p>
          <a:p>
            <a:r>
              <a:rPr lang="pt-BR" dirty="0"/>
              <a:t>que em ti não posso achar”; </a:t>
            </a:r>
          </a:p>
        </p:txBody>
      </p:sp>
    </p:spTree>
    <p:extLst>
      <p:ext uri="{BB962C8B-B14F-4D97-AF65-F5344CB8AC3E}">
        <p14:creationId xmlns:p14="http://schemas.microsoft.com/office/powerpoint/2010/main" val="2771181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FIEL AMIGO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2A76192-8E0B-4A59-AB7C-DF6DB24BD8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Pois já que a glória vejo, </a:t>
            </a:r>
          </a:p>
          <a:p>
            <a:r>
              <a:rPr lang="pt-BR" dirty="0"/>
              <a:t>de Cristo, meu Senhor, </a:t>
            </a:r>
          </a:p>
          <a:p>
            <a:r>
              <a:rPr lang="pt-BR" dirty="0"/>
              <a:t>É todo o meu desejo </a:t>
            </a:r>
          </a:p>
          <a:p>
            <a:r>
              <a:rPr lang="pt-BR" dirty="0"/>
              <a:t>viver no Seu amor.</a:t>
            </a:r>
          </a:p>
        </p:txBody>
      </p:sp>
    </p:spTree>
    <p:extLst>
      <p:ext uri="{BB962C8B-B14F-4D97-AF65-F5344CB8AC3E}">
        <p14:creationId xmlns:p14="http://schemas.microsoft.com/office/powerpoint/2010/main" val="3087365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154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JESUS, FIEL AMIGO</vt:lpstr>
      <vt:lpstr>JESUS, FIEL AMIGO</vt:lpstr>
      <vt:lpstr>JESUS, FIEL AMIGO</vt:lpstr>
      <vt:lpstr>JESUS, FIEL AMIGO</vt:lpstr>
      <vt:lpstr>JESUS, FIEL AMIGO</vt:lpstr>
      <vt:lpstr>JESUS, FIEL AMIGO</vt:lpstr>
      <vt:lpstr>JESUS, FIEL AMIGO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25</cp:revision>
  <dcterms:created xsi:type="dcterms:W3CDTF">2019-03-12T19:19:25Z</dcterms:created>
  <dcterms:modified xsi:type="dcterms:W3CDTF">2019-06-12T22:41:44Z</dcterms:modified>
</cp:coreProperties>
</file>